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notesMasterIdLst>
    <p:notesMasterId r:id="rId1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presProps" Target="presProps.xml"/><Relationship Id="rId149" Type="http://schemas.openxmlformats.org/officeDocument/2006/relationships/viewProps" Target="viewProps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145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2022-05-02T20:50:45Z</dcterms:created>
  <dcterms:modified xsi:type="dcterms:W3CDTF">2022-05-02T20:50:45Z</dcterms:modified>
</cp:coreProperties>
</file>